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57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9" userDrawn="1">
          <p15:clr>
            <a:srgbClr val="A4A3A4"/>
          </p15:clr>
        </p15:guide>
        <p15:guide id="2" orient="horz" pos="73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3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2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CC4E"/>
    <a:srgbClr val="0066B3"/>
    <a:srgbClr val="F3D80D"/>
    <a:srgbClr val="F7CD57"/>
    <a:srgbClr val="E8E824"/>
    <a:srgbClr val="58595B"/>
    <a:srgbClr val="E6E7E8"/>
    <a:srgbClr val="010400"/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2537" autoAdjust="0"/>
  </p:normalViewPr>
  <p:slideViewPr>
    <p:cSldViewPr snapToGrid="0" snapToObjects="1">
      <p:cViewPr varScale="1">
        <p:scale>
          <a:sx n="66" d="100"/>
          <a:sy n="66" d="100"/>
        </p:scale>
        <p:origin x="2240" y="192"/>
      </p:cViewPr>
      <p:guideLst>
        <p:guide orient="horz" pos="2609"/>
        <p:guide orient="horz" pos="736"/>
        <p:guide pos="576"/>
        <p:guide pos="7104"/>
        <p:guide pos="381"/>
        <p:guide pos="3840"/>
        <p:guide pos="72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992-63AC-6B42-AA12-9A9408049680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E6D9-786A-DF4D-9E9E-D82C6B5769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3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E04E-1401-4955-AFFA-DF1550F457F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71C73-F7BC-4CD9-8242-6CD7DA73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blue_ne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8401"/>
            <a:ext cx="10363200" cy="269064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41788"/>
            <a:ext cx="10363200" cy="1343216"/>
          </a:xfrm>
        </p:spPr>
        <p:txBody>
          <a:bodyPr/>
          <a:lstStyle>
            <a:lvl1pPr marL="0" indent="0" algn="l">
              <a:buNone/>
              <a:defRPr>
                <a:solidFill>
                  <a:srgbClr val="FFCC4E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197BB-E992-CD46-BAE5-4BC4B874F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8790" y="5676901"/>
            <a:ext cx="5037130" cy="723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8401"/>
            <a:ext cx="10363200" cy="269064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540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footer_type.png"/>
          <p:cNvPicPr>
            <a:picLocks noChangeAspect="1"/>
          </p:cNvPicPr>
          <p:nvPr userDrawn="1"/>
        </p:nvPicPr>
        <p:blipFill>
          <a:blip r:embed="rId3"/>
          <a:srcRect t="26570"/>
          <a:stretch>
            <a:fillRect/>
          </a:stretch>
        </p:blipFill>
        <p:spPr>
          <a:xfrm>
            <a:off x="0" y="6517805"/>
            <a:ext cx="12192000" cy="340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5080E-6D39-85DD-3C3E-0492497332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8790" y="5676901"/>
            <a:ext cx="5037130" cy="723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91253"/>
            <a:ext cx="12192000" cy="5100941"/>
          </a:xfrm>
          <a:prstGeom prst="rect">
            <a:avLst/>
          </a:prstGeom>
          <a:solidFill>
            <a:srgbClr val="006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844551"/>
            <a:ext cx="10668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CD2E5-AD11-A51B-5B5E-499087A91DFD}"/>
              </a:ext>
            </a:extLst>
          </p:cNvPr>
          <p:cNvGrpSpPr/>
          <p:nvPr userDrawn="1"/>
        </p:nvGrpSpPr>
        <p:grpSpPr>
          <a:xfrm>
            <a:off x="0" y="6393448"/>
            <a:ext cx="12192000" cy="463296"/>
            <a:chOff x="0" y="6393448"/>
            <a:chExt cx="12192000" cy="463296"/>
          </a:xfrm>
        </p:grpSpPr>
        <p:pic>
          <p:nvPicPr>
            <p:cNvPr id="11" name="Picture 10" descr="footer_type.png">
              <a:extLst>
                <a:ext uri="{FF2B5EF4-FFF2-40B4-BE49-F238E27FC236}">
                  <a16:creationId xmlns:a16="http://schemas.microsoft.com/office/drawing/2014/main" id="{FC3530D3-48D4-A5C8-141E-4357E22FC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14171" y="6393448"/>
              <a:ext cx="9477829" cy="463296"/>
            </a:xfrm>
            <a:prstGeom prst="rect">
              <a:avLst/>
            </a:prstGeom>
          </p:spPr>
        </p:pic>
        <p:pic>
          <p:nvPicPr>
            <p:cNvPr id="12" name="Picture 11" descr="footer_type.png">
              <a:extLst>
                <a:ext uri="{FF2B5EF4-FFF2-40B4-BE49-F238E27FC236}">
                  <a16:creationId xmlns:a16="http://schemas.microsoft.com/office/drawing/2014/main" id="{C73C9A88-2AD9-886B-E648-841FB8212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393448"/>
              <a:ext cx="9477829" cy="4632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4600" y="5556017"/>
            <a:ext cx="11382800" cy="719687"/>
          </a:xfrm>
          <a:solidFill>
            <a:srgbClr val="E6E7E8">
              <a:alpha val="65000"/>
            </a:srgbClr>
          </a:solidFill>
          <a:ln>
            <a:noFill/>
          </a:ln>
        </p:spPr>
        <p:txBody>
          <a:bodyPr lIns="457200" tIns="91440">
            <a:noAutofit/>
          </a:bodyPr>
          <a:lstStyle>
            <a:lvl1pPr>
              <a:buFontTx/>
              <a:buNone/>
              <a:defRPr sz="1400">
                <a:solidFill>
                  <a:srgbClr val="58595B"/>
                </a:solidFill>
              </a:defRPr>
            </a:lvl1pPr>
            <a:lvl2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01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844551"/>
            <a:ext cx="10972800" cy="1588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69899-711F-C62E-B795-F2C9DD69C71F}"/>
              </a:ext>
            </a:extLst>
          </p:cNvPr>
          <p:cNvGrpSpPr/>
          <p:nvPr userDrawn="1"/>
        </p:nvGrpSpPr>
        <p:grpSpPr>
          <a:xfrm>
            <a:off x="0" y="6393448"/>
            <a:ext cx="12192000" cy="463296"/>
            <a:chOff x="0" y="6393448"/>
            <a:chExt cx="12192000" cy="463296"/>
          </a:xfrm>
        </p:grpSpPr>
        <p:pic>
          <p:nvPicPr>
            <p:cNvPr id="7" name="Picture 6" descr="footer_type.png">
              <a:extLst>
                <a:ext uri="{FF2B5EF4-FFF2-40B4-BE49-F238E27FC236}">
                  <a16:creationId xmlns:a16="http://schemas.microsoft.com/office/drawing/2014/main" id="{4CE97C4D-3256-5138-F2FF-8C2FC2BB9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14171" y="6393448"/>
              <a:ext cx="9477829" cy="463296"/>
            </a:xfrm>
            <a:prstGeom prst="rect">
              <a:avLst/>
            </a:prstGeom>
          </p:spPr>
        </p:pic>
        <p:pic>
          <p:nvPicPr>
            <p:cNvPr id="14" name="Picture 13" descr="footer_typ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393448"/>
              <a:ext cx="9477829" cy="4632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394223" y="5659470"/>
            <a:ext cx="4192411" cy="604349"/>
          </a:xfrm>
          <a:solidFill>
            <a:srgbClr val="E6E7E8">
              <a:alpha val="65000"/>
            </a:srgbClr>
          </a:solidFill>
          <a:ln>
            <a:noFill/>
          </a:ln>
        </p:spPr>
        <p:txBody>
          <a:bodyPr lIns="457200" tIns="91440">
            <a:noAutofit/>
          </a:bodyPr>
          <a:lstStyle>
            <a:lvl1pPr>
              <a:buFontTx/>
              <a:buNone/>
              <a:defRPr sz="1400">
                <a:solidFill>
                  <a:srgbClr val="58595B"/>
                </a:solidFill>
              </a:defRPr>
            </a:lvl1pPr>
            <a:lvl2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01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844551"/>
            <a:ext cx="10972800" cy="1588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6B8FF4E-5D84-40F1-F99C-39C63CCC84CE}"/>
              </a:ext>
            </a:extLst>
          </p:cNvPr>
          <p:cNvGrpSpPr/>
          <p:nvPr userDrawn="1"/>
        </p:nvGrpSpPr>
        <p:grpSpPr>
          <a:xfrm>
            <a:off x="0" y="6393448"/>
            <a:ext cx="12192000" cy="463296"/>
            <a:chOff x="0" y="6393448"/>
            <a:chExt cx="12192000" cy="463296"/>
          </a:xfrm>
        </p:grpSpPr>
        <p:pic>
          <p:nvPicPr>
            <p:cNvPr id="9" name="Picture 8" descr="footer_type.png">
              <a:extLst>
                <a:ext uri="{FF2B5EF4-FFF2-40B4-BE49-F238E27FC236}">
                  <a16:creationId xmlns:a16="http://schemas.microsoft.com/office/drawing/2014/main" id="{2C3AF82C-9262-8B93-1AA0-38E1C3539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14171" y="6393448"/>
              <a:ext cx="9477829" cy="463296"/>
            </a:xfrm>
            <a:prstGeom prst="rect">
              <a:avLst/>
            </a:prstGeom>
          </p:spPr>
        </p:pic>
        <p:pic>
          <p:nvPicPr>
            <p:cNvPr id="10" name="Picture 9" descr="footer_type.png">
              <a:extLst>
                <a:ext uri="{FF2B5EF4-FFF2-40B4-BE49-F238E27FC236}">
                  <a16:creationId xmlns:a16="http://schemas.microsoft.com/office/drawing/2014/main" id="{8478F26D-8D80-AADE-F412-7DA83B94D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393448"/>
              <a:ext cx="9477829" cy="4632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01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844551"/>
            <a:ext cx="10972800" cy="1588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A90F1-C0AC-468E-BCAB-E92CC35DF38E}"/>
              </a:ext>
            </a:extLst>
          </p:cNvPr>
          <p:cNvGrpSpPr/>
          <p:nvPr userDrawn="1"/>
        </p:nvGrpSpPr>
        <p:grpSpPr>
          <a:xfrm>
            <a:off x="0" y="6393448"/>
            <a:ext cx="12192000" cy="463296"/>
            <a:chOff x="0" y="6393448"/>
            <a:chExt cx="12192000" cy="463296"/>
          </a:xfrm>
        </p:grpSpPr>
        <p:pic>
          <p:nvPicPr>
            <p:cNvPr id="14" name="Picture 13" descr="footer_type.png">
              <a:extLst>
                <a:ext uri="{FF2B5EF4-FFF2-40B4-BE49-F238E27FC236}">
                  <a16:creationId xmlns:a16="http://schemas.microsoft.com/office/drawing/2014/main" id="{1806D290-022B-1B31-3E0F-2257E49BF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14171" y="6393448"/>
              <a:ext cx="9477829" cy="463296"/>
            </a:xfrm>
            <a:prstGeom prst="rect">
              <a:avLst/>
            </a:prstGeom>
          </p:spPr>
        </p:pic>
        <p:pic>
          <p:nvPicPr>
            <p:cNvPr id="15" name="Picture 14" descr="footer_type.png">
              <a:extLst>
                <a:ext uri="{FF2B5EF4-FFF2-40B4-BE49-F238E27FC236}">
                  <a16:creationId xmlns:a16="http://schemas.microsoft.com/office/drawing/2014/main" id="{24C6A731-AEDD-C80E-F9B0-CA8E78C99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393448"/>
              <a:ext cx="9477829" cy="4632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B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844551"/>
            <a:ext cx="10972800" cy="1588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367339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5367" y="1354139"/>
            <a:ext cx="10981267" cy="304006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541022-CF4C-A7BD-6A68-4DE5EF6FB4CC}"/>
              </a:ext>
            </a:extLst>
          </p:cNvPr>
          <p:cNvGrpSpPr/>
          <p:nvPr userDrawn="1"/>
        </p:nvGrpSpPr>
        <p:grpSpPr>
          <a:xfrm>
            <a:off x="0" y="6393448"/>
            <a:ext cx="12192000" cy="463296"/>
            <a:chOff x="0" y="6393448"/>
            <a:chExt cx="12192000" cy="463296"/>
          </a:xfrm>
        </p:grpSpPr>
        <p:pic>
          <p:nvPicPr>
            <p:cNvPr id="12" name="Picture 11" descr="footer_type.png">
              <a:extLst>
                <a:ext uri="{FF2B5EF4-FFF2-40B4-BE49-F238E27FC236}">
                  <a16:creationId xmlns:a16="http://schemas.microsoft.com/office/drawing/2014/main" id="{45CBF1B3-CEE7-B0BE-2EF3-B3627652E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14171" y="6393448"/>
              <a:ext cx="9477829" cy="463296"/>
            </a:xfrm>
            <a:prstGeom prst="rect">
              <a:avLst/>
            </a:prstGeom>
          </p:spPr>
        </p:pic>
        <p:pic>
          <p:nvPicPr>
            <p:cNvPr id="13" name="Picture 12" descr="footer_type.png">
              <a:extLst>
                <a:ext uri="{FF2B5EF4-FFF2-40B4-BE49-F238E27FC236}">
                  <a16:creationId xmlns:a16="http://schemas.microsoft.com/office/drawing/2014/main" id="{1EA1B28B-26BA-F5C7-0C80-BC81341BD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393448"/>
              <a:ext cx="9477829" cy="4632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37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844551"/>
            <a:ext cx="10972800" cy="1588"/>
          </a:xfrm>
          <a:prstGeom prst="line">
            <a:avLst/>
          </a:prstGeom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</p:sldLayoutIdLst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7983-FB08-BA41-FC68-B2164AD14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C79D-06AC-111E-298E-1DCE6F811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8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FD642-9980-D27D-2381-F83E80E5D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5D72B-C95A-DD35-3971-6D7AED8A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6EBDA-EB8D-F68E-C5B7-4092BC8C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295340-A001-6DA8-177B-6D86527B0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22974F-D53E-3A42-9EE6-5103FCC6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C057F-0FD6-7350-CAA3-70ECFC3CD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54A-0DA0-FE37-208A-93588BB6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E552-DE66-BCB1-E741-A262621E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1B85-9D77-341E-13D3-2D5016DE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CEDC3-0B05-67F8-0649-116ABD974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32ABC2-8B78-47FB-AF5B-C38EBB656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137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754130AB15D41A51DC534DBC01291" ma:contentTypeVersion="1" ma:contentTypeDescription="Create a new document." ma:contentTypeScope="" ma:versionID="bf71ad38007e0675671c8bbe6d3711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1d040db06bf51b095390a5fdfce86e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0CF2B1-1C88-4ED3-9FFB-CF85D3DA4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1E8A9-F288-4B32-A50C-853AF6B63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46804-A675-44EC-8A4A-0D38CDBB870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Tracey Burns</dc:creator>
  <cp:lastModifiedBy>Livingston, Marcy</cp:lastModifiedBy>
  <cp:revision>111</cp:revision>
  <cp:lastPrinted>2016-10-11T13:19:18Z</cp:lastPrinted>
  <dcterms:created xsi:type="dcterms:W3CDTF">2016-10-11T13:12:55Z</dcterms:created>
  <dcterms:modified xsi:type="dcterms:W3CDTF">2022-04-20T17:10:43Z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0x010100A31754130AB15D41A51DC534DBC01291</vt:lpwstr>
  </property>
</Properties>
</file>