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2A28"/>
    <a:srgbClr val="A5141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FB69F-49CA-6E4E-BC25-7E8CEAAD500B}" v="3" dt="2022-04-20T16:59:03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93" autoAdjust="0"/>
    <p:restoredTop sz="96395" autoAdjust="0"/>
  </p:normalViewPr>
  <p:slideViewPr>
    <p:cSldViewPr snapToGrid="0">
      <p:cViewPr varScale="1">
        <p:scale>
          <a:sx n="103" d="100"/>
          <a:sy n="103" d="100"/>
        </p:scale>
        <p:origin x="14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0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276D4-4D07-4D41-AC57-98A624BF8D7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259C2-CB7B-41DC-930D-C7964AB0C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gradFill>
            <a:gsLst>
              <a:gs pos="6000">
                <a:srgbClr val="722A28"/>
              </a:gs>
              <a:gs pos="68000">
                <a:srgbClr val="991316"/>
              </a:gs>
            </a:gsLst>
            <a:lin ang="189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11" y="2253752"/>
            <a:ext cx="6650503" cy="121708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311" y="3596777"/>
            <a:ext cx="6650503" cy="48083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1" y="5982864"/>
            <a:ext cx="5522519" cy="2986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EB8E6D-9AA9-DC60-C54D-D29DE61EDA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28"/>
          <a:stretch/>
        </p:blipFill>
        <p:spPr>
          <a:xfrm>
            <a:off x="8343900" y="436622"/>
            <a:ext cx="3545663" cy="602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07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solidFill>
            <a:srgbClr val="A514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11" y="2253752"/>
            <a:ext cx="6650503" cy="121708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311" y="3596777"/>
            <a:ext cx="6650503" cy="48083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1" y="5982864"/>
            <a:ext cx="5522519" cy="2986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F3C180-FF7D-1D87-AFE2-A7B7DC4B2A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28"/>
          <a:stretch/>
        </p:blipFill>
        <p:spPr>
          <a:xfrm>
            <a:off x="8343900" y="436622"/>
            <a:ext cx="3545663" cy="602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8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C7373"/>
                </a:solidFill>
              </a:defRPr>
            </a:lvl1pPr>
            <a:lvl2pPr>
              <a:defRPr>
                <a:solidFill>
                  <a:srgbClr val="6C7373"/>
                </a:solidFill>
              </a:defRPr>
            </a:lvl2pPr>
            <a:lvl3pPr>
              <a:defRPr>
                <a:solidFill>
                  <a:srgbClr val="6C7373"/>
                </a:solidFill>
              </a:defRPr>
            </a:lvl3pPr>
            <a:lvl4pPr>
              <a:defRPr>
                <a:solidFill>
                  <a:srgbClr val="6C7373"/>
                </a:solidFill>
              </a:defRPr>
            </a:lvl4pPr>
            <a:lvl5pPr>
              <a:defRPr>
                <a:solidFill>
                  <a:srgbClr val="6C7373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C737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11200" y="1524000"/>
            <a:ext cx="1087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27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04800" y="6046015"/>
            <a:ext cx="11582400" cy="615553"/>
          </a:xfrm>
          <a:prstGeom prst="rect">
            <a:avLst/>
          </a:prstGeom>
          <a:solidFill>
            <a:srgbClr val="A51417"/>
          </a:solidFill>
        </p:spPr>
        <p:txBody>
          <a:bodyPr wrap="square" numCol="2" rtlCol="0">
            <a:spAutoFit/>
          </a:bodyPr>
          <a:lstStyle/>
          <a:p>
            <a:pPr algn="l"/>
            <a:r>
              <a:rPr lang="en-US" sz="1400" dirty="0" smtClean="0">
                <a:solidFill>
                  <a:schemeClr val="bg1"/>
                </a:solidFill>
              </a:rPr>
              <a:t>Washington </a:t>
            </a:r>
            <a:r>
              <a:rPr lang="en-US" sz="1400" dirty="0">
                <a:solidFill>
                  <a:schemeClr val="bg1"/>
                </a:solidFill>
              </a:rPr>
              <a:t>University</a:t>
            </a:r>
            <a:r>
              <a:rPr lang="en-US" sz="1400" baseline="0" dirty="0">
                <a:solidFill>
                  <a:schemeClr val="bg1"/>
                </a:solidFill>
              </a:rPr>
              <a:t> School of </a:t>
            </a:r>
            <a:r>
              <a:rPr lang="en-US" sz="1400" baseline="0" dirty="0" smtClean="0">
                <a:solidFill>
                  <a:schemeClr val="bg1"/>
                </a:solidFill>
              </a:rPr>
              <a:t>Medicine</a:t>
            </a:r>
            <a:endParaRPr lang="en-US" sz="1200" baseline="0" dirty="0" smtClean="0">
              <a:solidFill>
                <a:schemeClr val="bg1"/>
              </a:solidFill>
            </a:endParaRPr>
          </a:p>
          <a:p>
            <a:pPr algn="l"/>
            <a:endParaRPr lang="en-US" sz="1000" baseline="0" dirty="0" smtClean="0">
              <a:solidFill>
                <a:schemeClr val="bg1"/>
              </a:solidFill>
            </a:endParaRPr>
          </a:p>
          <a:p>
            <a:pPr algn="l"/>
            <a:endParaRPr lang="en-US" sz="1000" baseline="0" dirty="0" smtClean="0">
              <a:solidFill>
                <a:schemeClr val="bg1"/>
              </a:solidFill>
            </a:endParaRPr>
          </a:p>
          <a:p>
            <a:pPr algn="r"/>
            <a:r>
              <a:rPr lang="en-US" sz="1100" baseline="0" dirty="0" smtClean="0">
                <a:solidFill>
                  <a:schemeClr val="bg1"/>
                </a:solidFill>
              </a:rPr>
              <a:t>Gynecologic Oncology</a:t>
            </a:r>
          </a:p>
          <a:p>
            <a:pPr algn="r"/>
            <a:r>
              <a:rPr lang="en-US" sz="1100" baseline="0" dirty="0" smtClean="0">
                <a:solidFill>
                  <a:schemeClr val="bg1"/>
                </a:solidFill>
              </a:rPr>
              <a:t>Center </a:t>
            </a:r>
            <a:r>
              <a:rPr lang="en-US" sz="1100" baseline="0" dirty="0" smtClean="0">
                <a:solidFill>
                  <a:schemeClr val="bg1"/>
                </a:solidFill>
              </a:rPr>
              <a:t>for Reproductive Health </a:t>
            </a:r>
            <a:r>
              <a:rPr lang="en-US" sz="1100" baseline="0" dirty="0" smtClean="0">
                <a:solidFill>
                  <a:schemeClr val="bg1"/>
                </a:solidFill>
              </a:rPr>
              <a:t>Sciences</a:t>
            </a:r>
          </a:p>
          <a:p>
            <a:pPr algn="r"/>
            <a:r>
              <a:rPr lang="en-US" sz="1100" dirty="0" smtClean="0">
                <a:solidFill>
                  <a:schemeClr val="bg1"/>
                </a:solidFill>
              </a:rPr>
              <a:t>Department </a:t>
            </a:r>
            <a:r>
              <a:rPr lang="en-US" sz="1100" dirty="0">
                <a:solidFill>
                  <a:schemeClr val="bg1"/>
                </a:solidFill>
              </a:rPr>
              <a:t>of Obstetrics</a:t>
            </a:r>
            <a:r>
              <a:rPr lang="en-US" sz="1100" baseline="0" dirty="0">
                <a:solidFill>
                  <a:schemeClr val="bg1"/>
                </a:solidFill>
              </a:rPr>
              <a:t> and Gynecology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E18C72-A9D5-999F-767E-BD318852F0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27" y="437444"/>
            <a:ext cx="823637" cy="9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913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69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31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ash_U_PPT_Template-0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22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228600"/>
            <a:ext cx="11582400" cy="6400800"/>
          </a:xfrm>
          <a:prstGeom prst="rect">
            <a:avLst/>
          </a:prstGeom>
          <a:solidFill>
            <a:srgbClr val="E1E1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937" y="437444"/>
            <a:ext cx="9649953" cy="9801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519" y="1600200"/>
            <a:ext cx="10856148" cy="477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27" y="437444"/>
            <a:ext cx="823637" cy="92049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04800" y="6046015"/>
            <a:ext cx="11582400" cy="615553"/>
          </a:xfrm>
          <a:prstGeom prst="rect">
            <a:avLst/>
          </a:prstGeom>
          <a:solidFill>
            <a:srgbClr val="A51417"/>
          </a:solidFill>
        </p:spPr>
        <p:txBody>
          <a:bodyPr wrap="square" numCol="2" rtlCol="0">
            <a:spAutoFit/>
          </a:bodyPr>
          <a:lstStyle/>
          <a:p>
            <a:pPr algn="l"/>
            <a:r>
              <a:rPr lang="en-US" sz="1400" dirty="0" smtClean="0">
                <a:solidFill>
                  <a:schemeClr val="bg1"/>
                </a:solidFill>
              </a:rPr>
              <a:t>Washington </a:t>
            </a:r>
            <a:r>
              <a:rPr lang="en-US" sz="1400" dirty="0">
                <a:solidFill>
                  <a:schemeClr val="bg1"/>
                </a:solidFill>
              </a:rPr>
              <a:t>University</a:t>
            </a:r>
            <a:r>
              <a:rPr lang="en-US" sz="1400" baseline="0" dirty="0">
                <a:solidFill>
                  <a:schemeClr val="bg1"/>
                </a:solidFill>
              </a:rPr>
              <a:t> School of </a:t>
            </a:r>
            <a:r>
              <a:rPr lang="en-US" sz="1400" baseline="0" dirty="0" smtClean="0">
                <a:solidFill>
                  <a:schemeClr val="bg1"/>
                </a:solidFill>
              </a:rPr>
              <a:t>Medicine</a:t>
            </a:r>
            <a:endParaRPr lang="en-US" sz="1200" baseline="0" dirty="0" smtClean="0">
              <a:solidFill>
                <a:schemeClr val="bg1"/>
              </a:solidFill>
            </a:endParaRPr>
          </a:p>
          <a:p>
            <a:pPr algn="l"/>
            <a:endParaRPr lang="en-US" sz="1000" baseline="0" dirty="0" smtClean="0">
              <a:solidFill>
                <a:schemeClr val="bg1"/>
              </a:solidFill>
            </a:endParaRPr>
          </a:p>
          <a:p>
            <a:pPr algn="l"/>
            <a:endParaRPr lang="en-US" sz="1000" baseline="0" dirty="0" smtClean="0">
              <a:solidFill>
                <a:schemeClr val="bg1"/>
              </a:solidFill>
            </a:endParaRPr>
          </a:p>
          <a:p>
            <a:pPr algn="r"/>
            <a:r>
              <a:rPr lang="en-US" sz="1100" baseline="0" dirty="0" smtClean="0">
                <a:solidFill>
                  <a:schemeClr val="bg1"/>
                </a:solidFill>
              </a:rPr>
              <a:t>Gynecologic Oncology</a:t>
            </a:r>
          </a:p>
          <a:p>
            <a:pPr algn="r"/>
            <a:r>
              <a:rPr lang="en-US" sz="1100" baseline="0" dirty="0" smtClean="0">
                <a:solidFill>
                  <a:schemeClr val="bg1"/>
                </a:solidFill>
              </a:rPr>
              <a:t>Center </a:t>
            </a:r>
            <a:r>
              <a:rPr lang="en-US" sz="1100" baseline="0" dirty="0" smtClean="0">
                <a:solidFill>
                  <a:schemeClr val="bg1"/>
                </a:solidFill>
              </a:rPr>
              <a:t>for Reproductive Health </a:t>
            </a:r>
            <a:r>
              <a:rPr lang="en-US" sz="1100" baseline="0" dirty="0" smtClean="0">
                <a:solidFill>
                  <a:schemeClr val="bg1"/>
                </a:solidFill>
              </a:rPr>
              <a:t>Sciences</a:t>
            </a:r>
          </a:p>
          <a:p>
            <a:pPr algn="r"/>
            <a:r>
              <a:rPr lang="en-US" sz="1100" dirty="0" smtClean="0">
                <a:solidFill>
                  <a:schemeClr val="bg1"/>
                </a:solidFill>
              </a:rPr>
              <a:t>Department </a:t>
            </a:r>
            <a:r>
              <a:rPr lang="en-US" sz="1100" dirty="0">
                <a:solidFill>
                  <a:schemeClr val="bg1"/>
                </a:solidFill>
              </a:rPr>
              <a:t>of Obstetrics</a:t>
            </a:r>
            <a:r>
              <a:rPr lang="en-US" sz="1100" baseline="0" dirty="0">
                <a:solidFill>
                  <a:schemeClr val="bg1"/>
                </a:solidFill>
              </a:rPr>
              <a:t> and Gynecology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6C7373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rgbClr val="6C7373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7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5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6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9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8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13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9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sh_U_Template-Red">
  <a:themeElements>
    <a:clrScheme name="Custom 8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622466"/>
      </a:accent1>
      <a:accent2>
        <a:srgbClr val="67C8C7"/>
      </a:accent2>
      <a:accent3>
        <a:srgbClr val="789B4A"/>
      </a:accent3>
      <a:accent4>
        <a:srgbClr val="F8BE15"/>
      </a:accent4>
      <a:accent5>
        <a:srgbClr val="172752"/>
      </a:accent5>
      <a:accent6>
        <a:srgbClr val="D15F27"/>
      </a:accent6>
      <a:hlink>
        <a:srgbClr val="005F85"/>
      </a:hlink>
      <a:folHlink>
        <a:srgbClr val="B2B2B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Rockwell</vt:lpstr>
      <vt:lpstr>Times New Roman</vt:lpstr>
      <vt:lpstr>Wash_U_Template-Red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Paul, Rachel</dc:creator>
  <cp:lastModifiedBy>Johnston, Audrey</cp:lastModifiedBy>
  <cp:revision>255</cp:revision>
  <dcterms:created xsi:type="dcterms:W3CDTF">2016-09-21T13:47:42Z</dcterms:created>
  <dcterms:modified xsi:type="dcterms:W3CDTF">2023-05-04T15:54:17Z</dcterms:modified>
</cp:coreProperties>
</file>